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AD674-5432-3B33-C27E-0655AE55B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F79D5C-5B2F-7A12-8D02-1F66047C8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425F4-BE0C-0BAE-4074-2A070A58A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7F32-C719-4AA7-8425-4CA944B548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04A43-8D4F-1E3A-D036-D33DEE16D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7950B-F817-06C4-3870-B4DDBC0B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CF01-C8D3-4E7E-BDAB-6E6CE677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68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E20E6-4F31-EF04-B6A3-35B98D0FB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57AA7-B444-3C1B-F979-A2957CD30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DB493-7493-9694-BE25-74A9AB975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7F32-C719-4AA7-8425-4CA944B548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082A2-E8EA-FAD8-58D6-F8F0E7A2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FBC3F-080E-5AF8-E36C-C6796704E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CF01-C8D3-4E7E-BDAB-6E6CE677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3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A528A0-CB63-BA2A-ECFF-4EE8980569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0F8071-081D-330D-7C1E-295772516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372AF-C261-1BD1-1F63-1DE22CA2C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7F32-C719-4AA7-8425-4CA944B548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CE269-76B5-31EB-7674-DB6C06482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C4A92-15B9-9C19-7EEF-D6B2A329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CF01-C8D3-4E7E-BDAB-6E6CE677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42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9C649-76FE-DB72-4467-D2E029469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E7214-B36F-44A7-F61A-6B801803A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6ED61-196C-5FED-58B6-AB4D1160F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7F32-C719-4AA7-8425-4CA944B548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9ECCC-4055-64D2-874F-54C641937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44172-7537-D6C4-8F7A-19C2F3145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CF01-C8D3-4E7E-BDAB-6E6CE677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CD04D-DDAC-B1B3-FA51-354E5A3C1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B030E-1FBB-4A9C-3921-8F2549EA5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89B57-FE19-331C-2A6C-EBB4D7723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7F32-C719-4AA7-8425-4CA944B548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F217C-7A29-2A3B-F959-BE39BD55D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15564-2F88-CEA0-32EF-A92097283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CF01-C8D3-4E7E-BDAB-6E6CE677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97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A65A-2316-D38C-CE54-AF1962383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AB725-3C4A-2B22-9281-88AD8EA1D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9C867-6D09-C2B0-E936-A48492F41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47EDB-E3CE-F2CB-5D3D-A3AF445C9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7F32-C719-4AA7-8425-4CA944B548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6A8C0-3F6C-702E-CC9A-15188B3D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F8E09-E2D8-C2FD-C69D-35FA87347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CF01-C8D3-4E7E-BDAB-6E6CE677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49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A3C50-D17C-3CCB-4A65-48E70924D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B2559-3551-DD33-7215-F013FAB07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A29D39-8458-6929-AF51-8E386B972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B09AE8-6C9A-F4BF-4E2B-3F5FB2A08E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17A01E-ECC7-ECFE-5916-D79D0C0605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CF8DF5-011A-2971-9631-4C56BB682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7F32-C719-4AA7-8425-4CA944B548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FC7997-FF1C-2B1C-B5E9-94CCC7CCE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142D7D-BAC5-F867-44A0-E666F072E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CF01-C8D3-4E7E-BDAB-6E6CE677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57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71E4-06CD-F62F-E94C-1036848E6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81EC1-5172-E408-38EE-94A2606A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7F32-C719-4AA7-8425-4CA944B548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8B939-0142-3269-D1A7-75DE766F7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EF2956-73A3-2A07-7479-36AB3555C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CF01-C8D3-4E7E-BDAB-6E6CE677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1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A9BBB5-CF8D-D4E3-31BE-6D52E083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7F32-C719-4AA7-8425-4CA944B548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4AA4AC-8183-6569-CB3F-38F7426E7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4FB6F-5E07-9A01-BF5E-D7B976711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CF01-C8D3-4E7E-BDAB-6E6CE677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39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D10B9-CB8A-A9C9-DE96-78C1FF23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AA2DC-14FB-1516-C6D1-ED9739D05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8CF78-AACE-CE80-58F7-9819F77D6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63A13-CA45-80C3-988C-6996C9814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7F32-C719-4AA7-8425-4CA944B548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81D7A-9660-E3DC-E249-E524FFAC9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7E177-DB4B-8171-CB47-90BCD577E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CF01-C8D3-4E7E-BDAB-6E6CE677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89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6E5E7-1F46-A152-3AC6-6F723A9E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61DFE1-44A0-10A7-7851-FB32AEE24F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8B409-E2FE-14AA-FDE5-9D6DEFCFA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8A194-467C-DFAA-4002-BB131EB86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77F32-C719-4AA7-8425-4CA944B548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0B21B-C8D4-7CB2-DD99-D472F1E94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711D5-1D45-5C01-68E1-BCEAC9F7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1CF01-C8D3-4E7E-BDAB-6E6CE677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38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D0CBD0-68D7-CD04-FA7F-3FB696E4C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78E30-C99D-35D6-6198-5C4135F5A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E7CE4-7618-A5E5-6BE5-E945C19603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C77F32-C719-4AA7-8425-4CA944B5482F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A4182-FA02-6DCA-DCA8-F27A00F37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13CBF-7B8D-A887-055F-F14B76128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1CF01-C8D3-4E7E-BDAB-6E6CE6773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4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5B09B7-D0D0-C222-340A-0902469172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39" r="-2" b="7503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94D4F9-A9A1-91F7-D4FE-232CFA7933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538" r="-2" b="804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26990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3DF51-D8E0-12CB-6E3F-26A50F1CD7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356" r="-3" b="6918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16FDEE-D430-D3CF-2594-0AD6D11BFE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85" r="-3" b="11789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45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103A28-578C-F9D1-2C26-267EA9DA2B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056" r="-3" b="219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A1B9FB-2FCB-9ADC-6BD6-77EF1DC095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392" r="-3" b="10883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38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A957AC-D92E-3CB8-A1D2-B2E2880B2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60000"/>
          </a:blip>
          <a:srcRect l="10265" r="10989"/>
          <a:stretch/>
        </p:blipFill>
        <p:spPr>
          <a:xfrm>
            <a:off x="20" y="10"/>
            <a:ext cx="4063768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5EF792-2331-8594-BE45-7D600CAC05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</a:blip>
          <a:srcRect l="10578" r="10677"/>
          <a:stretch/>
        </p:blipFill>
        <p:spPr>
          <a:xfrm>
            <a:off x="4064424" y="10"/>
            <a:ext cx="4063788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A90EBB-57B6-36EE-65B9-B41D66311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rcRect l="13922" r="7332"/>
          <a:stretch/>
        </p:blipFill>
        <p:spPr>
          <a:xfrm>
            <a:off x="8128212" y="10"/>
            <a:ext cx="40637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50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061CC62-64B2-F76F-B1D4-3B38166A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28" r="12706"/>
          <a:stretch/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CA16C31-D510-B2FF-8DFC-E0DD31DE8A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289" r="13943"/>
          <a:stretch/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8399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D0EBC7-A4C6-183B-615F-7FAF24CA30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72" r="10448" b="-3"/>
          <a:stretch/>
        </p:blipFill>
        <p:spPr>
          <a:xfrm>
            <a:off x="484632" y="1227348"/>
            <a:ext cx="2560320" cy="439715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7654E3-7BB6-F9A1-FB8E-03344EC55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9772" r="12243" b="-3"/>
          <a:stretch/>
        </p:blipFill>
        <p:spPr>
          <a:xfrm>
            <a:off x="3354631" y="1244405"/>
            <a:ext cx="2560320" cy="4363043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833D118-4491-CAEC-15DA-926B4C58DA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630" r="11872" b="-3"/>
          <a:stretch/>
        </p:blipFill>
        <p:spPr>
          <a:xfrm>
            <a:off x="6235726" y="1230696"/>
            <a:ext cx="2560320" cy="4390462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26FA755-DB0E-47A3-1D13-B5968FBD6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661" y="1244405"/>
            <a:ext cx="2666053" cy="436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82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93B9C2-2CC4-5A4B-91AA-21B8C6CA9F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35" r="12675" b="-2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2B6ADB-455F-D40A-FB13-46504D0140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479" r="8175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1F5E8D-BECB-C657-FC4D-537410FA51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1110" r="-3" b="6673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990393-D129-AD8A-A720-C8768E6C49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981" r="-3" b="12328"/>
          <a:stretch/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63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ong white candle with blue tape&#10;&#10;AI-generated content may be incorrect.">
            <a:extLst>
              <a:ext uri="{FF2B5EF4-FFF2-40B4-BE49-F238E27FC236}">
                <a16:creationId xmlns:a16="http://schemas.microsoft.com/office/drawing/2014/main" id="{6B5E2B77-0154-5098-45F6-EB942E059C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988" r="1" b="29255"/>
          <a:stretch/>
        </p:blipFill>
        <p:spPr>
          <a:xfrm>
            <a:off x="4166504" y="10"/>
            <a:ext cx="8025495" cy="3067040"/>
          </a:xfrm>
          <a:prstGeom prst="rect">
            <a:avLst/>
          </a:prstGeom>
        </p:spPr>
      </p:pic>
      <p:pic>
        <p:nvPicPr>
          <p:cNvPr id="9" name="Picture 8" descr="A white and black candle&#10;&#10;AI-generated content may be incorrect.">
            <a:extLst>
              <a:ext uri="{FF2B5EF4-FFF2-40B4-BE49-F238E27FC236}">
                <a16:creationId xmlns:a16="http://schemas.microsoft.com/office/drawing/2014/main" id="{9FA8709B-8B7F-8223-F558-0F208EFA95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2321" b="29891"/>
          <a:stretch/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white candle with a silver band&#10;&#10;AI-generated content may be incorrect.">
            <a:extLst>
              <a:ext uri="{FF2B5EF4-FFF2-40B4-BE49-F238E27FC236}">
                <a16:creationId xmlns:a16="http://schemas.microsoft.com/office/drawing/2014/main" id="{56CDBAFE-B08F-B228-F2E7-286B9B35D1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589" r="-1" b="3637"/>
          <a:stretch/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white candle with a pink band&#10;&#10;AI-generated content may be incorrect.">
            <a:extLst>
              <a:ext uri="{FF2B5EF4-FFF2-40B4-BE49-F238E27FC236}">
                <a16:creationId xmlns:a16="http://schemas.microsoft.com/office/drawing/2014/main" id="{6A8AAEB8-DD1B-A2EA-D181-29A4B36BF0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520" r="1" b="9777"/>
          <a:stretch/>
        </p:blipFill>
        <p:spPr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long white candle with a brown band&#10;&#10;AI-generated content may be incorrect.">
            <a:extLst>
              <a:ext uri="{FF2B5EF4-FFF2-40B4-BE49-F238E27FC236}">
                <a16:creationId xmlns:a16="http://schemas.microsoft.com/office/drawing/2014/main" id="{A14D0968-3402-CEE0-44CA-D8C449B62B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425" b="12325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21833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1C056-A731-480F-9736-DE71AEFD05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627" b="8655"/>
          <a:stretch/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3" name="Freeform: Shape 22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32858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 Pefanis</dc:creator>
  <cp:lastModifiedBy>CHRISTOULLA NEARCHOU MOUSICOU</cp:lastModifiedBy>
  <cp:revision>2</cp:revision>
  <dcterms:created xsi:type="dcterms:W3CDTF">2025-03-16T17:36:12Z</dcterms:created>
  <dcterms:modified xsi:type="dcterms:W3CDTF">2025-03-19T07:58:38Z</dcterms:modified>
</cp:coreProperties>
</file>